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719"/>
  </p:normalViewPr>
  <p:slideViewPr>
    <p:cSldViewPr snapToGrid="0">
      <p:cViewPr varScale="1">
        <p:scale>
          <a:sx n="71" d="100"/>
          <a:sy n="71" d="100"/>
        </p:scale>
        <p:origin x="66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D8D20-A9B9-AF5F-8081-BA87924BD3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23837C-B383-21C6-8F79-25E645167F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61371-B463-27A1-89F0-AA415D567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191346-94D2-7A57-2F9D-C6D99717E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D3B7A-02B3-F843-C02B-D9BE122C0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52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BD959-54D0-860A-B443-9E8A0D901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D1465B-15B7-3280-72D3-2417FFCF4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940C53-F5BB-3B37-F3B0-5B8D3F80E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E68DA-5260-DFA6-4045-2F868195D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64E85-CDF8-D62B-4E88-399AB2024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825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147BC1-2462-1103-3E7E-2DA91F37D6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77F58C-809B-2C94-D354-5E0EA1EDA0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7DB85-9D26-459E-26A3-907FCB61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6B9E8-E4A0-448E-C179-0C4C8F2F2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6031C-06E3-04B4-4DDA-37E10D488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970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A829D-ECE6-2184-7F6D-6E1FF2965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9C8CC-5510-5E2C-C23A-2A9A42820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A3643-5618-46DE-8E0E-D4CF5B1CF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9E666-54A8-DA26-7200-85F963F31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63080-7811-3E78-E924-35AF93B14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45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883E2-4AA0-6917-E1A7-A46062AC5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A21E-F6CE-A0F2-D6DA-3940C9732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DFE3D-CED6-4E80-70F1-374094411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A8E91-1D21-7E0E-4264-AFCC2B877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936C1-83B2-D8DB-A460-B45E3147E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46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CF736-5925-3903-9986-842AE0A14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88102-F779-7E60-C769-C5CE289109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0F3BEB-FB9C-DE96-5A0C-428E5BD7A8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34FDB3-8615-D715-A5DD-ED892BB26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B0511-AAAA-2971-DC97-17DA070B2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906480-A225-E291-C254-01C8B9894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04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D3F1-6883-21B2-BADD-D7F6BC0F0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4B515-439D-3829-0639-4F3E66A4F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6AADFE-C283-BDF4-8855-10F680698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A85C5A-C065-8BFB-8DB9-A4C1AA2DFB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82879E-3030-21EE-F115-1B64151973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07DD17-9900-68A1-9354-5D070A172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806838-4792-BFE4-D780-9F57973E5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070C07-3295-A521-4260-E1F38BC0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089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E51CC-3EF5-82C7-48D1-FB52E7E4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F2C433-375C-B122-FC3A-3015F2AB2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965AD5-17DC-4693-20C5-34514DEA2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6E57B8-3918-3ADF-1B08-9F7BD761D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259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56C79A-738F-9668-DA9C-88F0D7A10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F3F0CE-8493-B7AC-9E91-AF6F6963C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10AD0-9780-B908-ADCA-3DFF63F20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91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FEA0D-624F-3FF0-36EE-F426C9D95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5F84D-25E6-7EFA-C070-4A4AEE3FF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FD0B39-BD63-8ED6-6645-FB645B31FE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FE9E3A-A0CE-7240-9758-C9146C31D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6ADA1-9634-8EAC-2FC9-6F0D9629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9A2F1-3D01-B6BE-43CE-1EE4F362C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9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25B98-19CD-04D9-82D4-3123C9607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238522-4301-CB4D-A83D-D67B11464C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7BB09E-62A2-7581-F567-B38FE5B6D5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2E41E4-FD7B-5F87-4B9A-F9E5B109D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243D3C-C99F-A3B5-4DD0-B58176B23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D6542-9BDA-A0C8-9FB2-B9F5E06DA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178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E0836E-E86A-DF80-35FC-B9346CC3C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D89CD-7C2C-CEF2-E3B3-4816C1A29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62A17-CECE-3005-4366-9902E98BBB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0E0734-7225-4B44-BD16-8DE11F75A6B3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75FED-A9F4-592B-6B2F-9E7D51E3D9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49FCC-79C2-65FC-3DE4-971748BBCC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04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International Space Station Spacecraft Outer Space Soyuz, 55% OFF">
            <a:extLst>
              <a:ext uri="{FF2B5EF4-FFF2-40B4-BE49-F238E27FC236}">
                <a16:creationId xmlns:a16="http://schemas.microsoft.com/office/drawing/2014/main" id="{41BF8EEE-6E36-503E-DDA6-B4C1F10E0D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3279" l="3929" r="95952">
                        <a14:foregroundMark x1="9524" y1="45738" x2="10714" y2="52787"/>
                        <a14:foregroundMark x1="10714" y1="52787" x2="10119" y2="59672"/>
                        <a14:foregroundMark x1="10119" y1="59672" x2="5476" y2="56557"/>
                        <a14:foregroundMark x1="5476" y1="56557" x2="3095" y2="50328"/>
                        <a14:foregroundMark x1="3095" y1="50328" x2="7143" y2="45902"/>
                        <a14:foregroundMark x1="7143" y1="45902" x2="9524" y2="45082"/>
                        <a14:foregroundMark x1="3810" y1="55246" x2="3929" y2="48197"/>
                        <a14:foregroundMark x1="3929" y1="48197" x2="4048" y2="47869"/>
                        <a14:foregroundMark x1="89643" y1="37541" x2="90357" y2="66557"/>
                        <a14:foregroundMark x1="93690" y1="59016" x2="93690" y2="59016"/>
                        <a14:foregroundMark x1="96190" y1="51967" x2="96190" y2="51967"/>
                        <a14:foregroundMark x1="70000" y1="91311" x2="70000" y2="91311"/>
                        <a14:foregroundMark x1="33571" y1="93279" x2="33571" y2="93279"/>
                        <a14:backgroundMark x1="53214" y1="60492" x2="53214" y2="60492"/>
                        <a14:backgroundMark x1="45595" y1="59672" x2="45595" y2="59672"/>
                        <a14:backgroundMark x1="48095" y1="61639" x2="48095" y2="616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5" t="9460" r="2078" b="4272"/>
          <a:stretch/>
        </p:blipFill>
        <p:spPr bwMode="auto">
          <a:xfrm>
            <a:off x="319596" y="-1003177"/>
            <a:ext cx="10759736" cy="9863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695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tarfleet Space Stations">
            <a:extLst>
              <a:ext uri="{FF2B5EF4-FFF2-40B4-BE49-F238E27FC236}">
                <a16:creationId xmlns:a16="http://schemas.microsoft.com/office/drawing/2014/main" id="{6E4BCF03-08C7-8A24-EF15-DB372F0DB3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-1310"/>
          <a:stretch/>
        </p:blipFill>
        <p:spPr bwMode="auto">
          <a:xfrm rot="19746083">
            <a:off x="4808547" y="519548"/>
            <a:ext cx="2506653" cy="4313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005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23F6BA-FFBA-7E18-25F8-F1D9E98443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2705842" y="189000"/>
            <a:ext cx="6496816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90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619F1E5-A46C-0E04-6C83-FD94B3E38C5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901" y="-171000"/>
            <a:ext cx="3716109" cy="72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5E70697-D47B-8FAC-0C2B-5C09BA4F45A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52" y="0"/>
            <a:ext cx="3716109" cy="72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0018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5DBDF0-9E65-48D0-8AD8-97D412599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33" y="0"/>
            <a:ext cx="3341687" cy="6858000"/>
          </a:xfrm>
          <a:prstGeom prst="rect">
            <a:avLst/>
          </a:prstGeom>
          <a:ln w="76200"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B0D29E-6E8A-40ED-883E-4E6C00BC9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134" y="0"/>
            <a:ext cx="3590014" cy="6858000"/>
          </a:xfrm>
          <a:prstGeom prst="rect">
            <a:avLst/>
          </a:prstGeom>
          <a:ln w="76200"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8D3340-0292-4538-AD01-C869CD594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6205" y="0"/>
            <a:ext cx="3590014" cy="6858000"/>
          </a:xfrm>
          <a:prstGeom prst="rect">
            <a:avLst/>
          </a:prstGeom>
          <a:ln w="76200">
            <a:solidFill>
              <a:schemeClr val="tx1">
                <a:lumMod val="95000"/>
                <a:lumOff val="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21897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5B5F96-2A79-4CB7-B06C-1808FBD65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0993" y="0"/>
            <a:ext cx="3590014" cy="6858000"/>
          </a:xfrm>
          <a:prstGeom prst="rect">
            <a:avLst/>
          </a:prstGeom>
          <a:ln w="76200"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EF1E12-00AE-47DC-8AC3-62D8A0CF4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03" y="0"/>
            <a:ext cx="3341687" cy="6858000"/>
          </a:xfrm>
          <a:prstGeom prst="rect">
            <a:avLst/>
          </a:prstGeom>
          <a:ln w="76200">
            <a:solidFill>
              <a:schemeClr val="tx1">
                <a:lumMod val="95000"/>
                <a:lumOff val="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9821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14649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Sajjad Zabbah</dc:creator>
  <cp:lastModifiedBy>Sajjad Zabbah</cp:lastModifiedBy>
  <cp:revision>2</cp:revision>
  <dcterms:created xsi:type="dcterms:W3CDTF">2024-06-24T09:52:01Z</dcterms:created>
  <dcterms:modified xsi:type="dcterms:W3CDTF">2024-10-27T18:40:04Z</dcterms:modified>
</cp:coreProperties>
</file>

<file path=docProps/thumbnail.jpeg>
</file>